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9C3C-4A72-4817-B265-39A367579783}" type="datetimeFigureOut">
              <a:rPr lang="ru-RU" smtClean="0"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C03A0-7821-4CAE-A02B-78B8EBBA78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29.11.2011г.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Студенты группы Ф -22 совместно с куратором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посетили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«Дом юношества» </a:t>
            </a:r>
          </a:p>
          <a:p>
            <a:r>
              <a:rPr lang="ru-RU" dirty="0" smtClean="0"/>
              <a:t>в городе Темиртау с благотворительной акцией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5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D:\Доки\Desktop\Арайлым\Кураторство Ф - 22\темиртау\SAM_3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6278033" cy="5715000"/>
          </a:xfrm>
          <a:prstGeom prst="rect">
            <a:avLst/>
          </a:prstGeom>
          <a:noFill/>
        </p:spPr>
      </p:pic>
      <p:sp>
        <p:nvSpPr>
          <p:cNvPr id="7" name="Вертикальный свиток 6"/>
          <p:cNvSpPr/>
          <p:nvPr/>
        </p:nvSpPr>
        <p:spPr>
          <a:xfrm>
            <a:off x="6705600" y="990600"/>
            <a:ext cx="2438400" cy="4267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Студенты и девочки из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«Дома юношества»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знакомятся, рассказывают друг – другу 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 свой университет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, школы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Девочки показывают студентам свои комнаты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D:\Доки\Desktop\Арайлым\Кураторство Ф - 22\темиртау\SAM_3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оки\Desktop\Арайлым\Кураторство Ф - 22\темиртау\SAM_3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6278033" cy="4708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10200" y="4419600"/>
            <a:ext cx="3733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Студентам группы Ф – 22 показали достижения детей из дома юношества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Доки\Desktop\Арайлым\Кураторство Ф - 22\темиртау\SAM_3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5029200" cy="37719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4953000" y="228600"/>
            <a:ext cx="2819400" cy="21336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Студентами группы для дома юношества были сделаны небольшие подарки в виде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DVD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Студенты группы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22 собрали теплые вещи для детей из детского дома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D:\Доки\Desktop\Арайлым\Кураторство Ф - 22\темиртау\SAM_3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752600"/>
            <a:ext cx="6278033" cy="455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57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29.11.2011г. Студенты группы Ф -22 совместно с куратором посетили</vt:lpstr>
      <vt:lpstr>Слайд 2</vt:lpstr>
      <vt:lpstr>Девочки показывают студентам свои комнаты</vt:lpstr>
      <vt:lpstr>Слайд 4</vt:lpstr>
      <vt:lpstr>Слайд 5</vt:lpstr>
      <vt:lpstr>Студенты группы  ф – 22 собрали теплые вещи для детей из детского дома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29.11.2011г. Студенты группы Ф -22 совместно с куратором посетили</dc:title>
  <dc:creator>User</dc:creator>
  <cp:lastModifiedBy>User</cp:lastModifiedBy>
  <cp:revision>6</cp:revision>
  <dcterms:created xsi:type="dcterms:W3CDTF">2011-11-30T06:46:22Z</dcterms:created>
  <dcterms:modified xsi:type="dcterms:W3CDTF">2011-11-30T07:58:51Z</dcterms:modified>
</cp:coreProperties>
</file>